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816" r:id="rId3"/>
  </p:sldMasterIdLst>
  <p:sldIdLst>
    <p:sldId id="256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9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7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9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54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54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2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66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71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47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73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54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70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54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6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7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4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7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21C34F-E5E3-4377-A137-DC74B7537F20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2A8C9A-D51C-4E6B-8621-EC3D53C96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4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14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Figurative Language!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(this was better, but I lost my old PowerPoint </a:t>
            </a:r>
            <a:r>
              <a:rPr lang="en-US" dirty="0" smtClean="0">
                <a:sym typeface="Wingdings" pitchFamily="2" charset="2"/>
              </a:rPr>
              <a:t>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9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a reference to something else. The reader should get the reference without it being explained.</a:t>
            </a:r>
          </a:p>
          <a:p>
            <a:r>
              <a:rPr lang="en-US" dirty="0" smtClean="0"/>
              <a:t>I have a real Romeo in my first block class. The girls can’t get enough of him!</a:t>
            </a:r>
          </a:p>
          <a:p>
            <a:r>
              <a:rPr lang="en-US" dirty="0" smtClean="0"/>
              <a:t>If you were a cool teacher, your course would include a lesson on the </a:t>
            </a:r>
            <a:r>
              <a:rPr lang="en-US" dirty="0" err="1" smtClean="0"/>
              <a:t>Dougie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5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Apostrophe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Talking to something that can’t hear you. This can either be something abstract, an inanimate object, or someone who isn’t there.</a:t>
            </a:r>
          </a:p>
          <a:p>
            <a:r>
              <a:rPr lang="en-US" dirty="0" smtClean="0"/>
              <a:t>O Muse! Come help me make this PowerPoint!</a:t>
            </a:r>
          </a:p>
          <a:p>
            <a:r>
              <a:rPr lang="en-US" dirty="0" smtClean="0"/>
              <a:t>Sunlight, please shine upon my soccer game today!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2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 of Sound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words share the same beginning consonant sound.</a:t>
            </a:r>
          </a:p>
          <a:p>
            <a:r>
              <a:rPr lang="en-US" dirty="0" smtClean="0"/>
              <a:t>Dog, duck, dingo, drab, down, </a:t>
            </a:r>
            <a:r>
              <a:rPr lang="en-US" dirty="0" err="1" smtClean="0"/>
              <a:t>doofus</a:t>
            </a:r>
            <a:r>
              <a:rPr lang="en-US" dirty="0" smtClean="0"/>
              <a:t>, drat.</a:t>
            </a:r>
          </a:p>
          <a:p>
            <a:r>
              <a:rPr lang="en-US" dirty="0" smtClean="0"/>
              <a:t>She sells seashells by the seashore.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8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Words with the same internal vowel sound.</a:t>
            </a:r>
          </a:p>
          <a:p>
            <a:r>
              <a:rPr lang="en-US" dirty="0" smtClean="0"/>
              <a:t>Puppy and Duck</a:t>
            </a:r>
          </a:p>
          <a:p>
            <a:r>
              <a:rPr lang="en-US" dirty="0" smtClean="0"/>
              <a:t>Gooey and Tuna</a:t>
            </a:r>
          </a:p>
          <a:p>
            <a:r>
              <a:rPr lang="en-US" dirty="0" smtClean="0"/>
              <a:t>Fresh and Wedding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7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Onomatopoeia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word is defined by its sound.</a:t>
            </a:r>
          </a:p>
          <a:p>
            <a:r>
              <a:rPr lang="en-US" dirty="0" smtClean="0"/>
              <a:t>BAM!</a:t>
            </a:r>
          </a:p>
          <a:p>
            <a:r>
              <a:rPr lang="en-US" dirty="0" smtClean="0"/>
              <a:t>POW!</a:t>
            </a:r>
          </a:p>
          <a:p>
            <a:r>
              <a:rPr lang="en-US" dirty="0" smtClean="0"/>
              <a:t>Knock</a:t>
            </a:r>
          </a:p>
          <a:p>
            <a:r>
              <a:rPr lang="en-US" dirty="0" smtClean="0"/>
              <a:t>Bang</a:t>
            </a:r>
          </a:p>
          <a:p>
            <a:r>
              <a:rPr lang="en-US" dirty="0" smtClean="0"/>
              <a:t>Crack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7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Slant Rhyme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Words with the same ending consonant sound. It almost rhymes, but not quite.</a:t>
            </a:r>
          </a:p>
          <a:p>
            <a:r>
              <a:rPr lang="en-US" dirty="0" smtClean="0"/>
              <a:t>Sing and bang</a:t>
            </a:r>
          </a:p>
          <a:p>
            <a:r>
              <a:rPr lang="en-US" dirty="0" smtClean="0"/>
              <a:t>Been and Serene</a:t>
            </a:r>
          </a:p>
          <a:p>
            <a:r>
              <a:rPr lang="en-US" dirty="0" smtClean="0"/>
              <a:t>Haggle and Google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6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Devices of Figurative Language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8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comparison between two unlike things where one represents the other – something </a:t>
            </a:r>
            <a:r>
              <a:rPr lang="en-US" b="1" dirty="0" smtClean="0"/>
              <a:t>is </a:t>
            </a:r>
            <a:r>
              <a:rPr lang="en-US" dirty="0" smtClean="0"/>
              <a:t>something else.</a:t>
            </a:r>
          </a:p>
          <a:p>
            <a:r>
              <a:rPr lang="en-US" dirty="0" smtClean="0"/>
              <a:t>I have a mountain of laundry at home. (The laundry </a:t>
            </a:r>
            <a:r>
              <a:rPr lang="en-US" b="1" dirty="0" smtClean="0"/>
              <a:t>is</a:t>
            </a:r>
            <a:r>
              <a:rPr lang="en-US" dirty="0" smtClean="0"/>
              <a:t> a mountain.)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07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comparison between two unlike things where one thing is </a:t>
            </a:r>
            <a:r>
              <a:rPr lang="en-US" b="1" dirty="0" smtClean="0"/>
              <a:t>similar</a:t>
            </a:r>
            <a:r>
              <a:rPr lang="en-US" dirty="0" smtClean="0"/>
              <a:t> to another – something is </a:t>
            </a:r>
            <a:r>
              <a:rPr lang="en-US" b="1" dirty="0" smtClean="0"/>
              <a:t>like</a:t>
            </a:r>
            <a:r>
              <a:rPr lang="en-US" dirty="0" smtClean="0"/>
              <a:t> something else. (Will always use </a:t>
            </a:r>
            <a:r>
              <a:rPr lang="en-US" b="1" dirty="0" smtClean="0"/>
              <a:t>like</a:t>
            </a:r>
            <a:r>
              <a:rPr lang="en-US" dirty="0" smtClean="0"/>
              <a:t> or </a:t>
            </a:r>
            <a:r>
              <a:rPr lang="en-US" b="1" dirty="0" smtClean="0"/>
              <a:t>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toddler hit the living room </a:t>
            </a:r>
            <a:r>
              <a:rPr lang="en-US" b="1" dirty="0" smtClean="0"/>
              <a:t>like</a:t>
            </a:r>
            <a:r>
              <a:rPr lang="en-US" dirty="0" smtClean="0"/>
              <a:t> a tornado, leaving toys scattered everywhere.</a:t>
            </a:r>
          </a:p>
          <a:p>
            <a:r>
              <a:rPr lang="en-US" dirty="0" smtClean="0"/>
              <a:t>The dog was as big </a:t>
            </a:r>
            <a:r>
              <a:rPr lang="en-US" b="1" dirty="0" smtClean="0"/>
              <a:t>as</a:t>
            </a:r>
            <a:r>
              <a:rPr lang="en-US" dirty="0" smtClean="0"/>
              <a:t> a house, so we put him on a diet.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4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something inhuman (inanimate, animal, or even an idea) is given </a:t>
            </a:r>
            <a:r>
              <a:rPr lang="en-US" b="1" dirty="0" smtClean="0"/>
              <a:t>human-like qualities.</a:t>
            </a:r>
            <a:endParaRPr lang="en-US" dirty="0" smtClean="0"/>
          </a:p>
          <a:p>
            <a:r>
              <a:rPr lang="en-US" dirty="0" smtClean="0"/>
              <a:t>It was so cold that the trees were shivering and the birds put on extra socks.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Hyperbole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Exaggeration</a:t>
            </a:r>
            <a:r>
              <a:rPr lang="en-US" dirty="0" smtClean="0"/>
              <a:t>. When something is made out to be a lot greater than it is.</a:t>
            </a:r>
          </a:p>
          <a:p>
            <a:r>
              <a:rPr lang="en-US" dirty="0" smtClean="0"/>
              <a:t>I’m so hungry I could eat a horse!</a:t>
            </a:r>
          </a:p>
          <a:p>
            <a:r>
              <a:rPr lang="en-US" dirty="0" smtClean="0"/>
              <a:t>It took me four hundred years to drive to school this morning because traffic was so bad.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9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Synecdoche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</a:t>
            </a:r>
            <a:r>
              <a:rPr lang="en-US" b="1" dirty="0" smtClean="0"/>
              <a:t>part represents a whole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He asked for her </a:t>
            </a:r>
            <a:r>
              <a:rPr lang="en-US" b="1" dirty="0" smtClean="0"/>
              <a:t>hand</a:t>
            </a:r>
            <a:r>
              <a:rPr lang="en-US" dirty="0" smtClean="0"/>
              <a:t> in marriage.</a:t>
            </a:r>
          </a:p>
          <a:p>
            <a:r>
              <a:rPr lang="en-US" b="1" dirty="0" smtClean="0"/>
              <a:t>Dallas</a:t>
            </a:r>
            <a:r>
              <a:rPr lang="en-US" dirty="0" smtClean="0"/>
              <a:t> will not be going to the Super Bowl this year.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94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Metonymy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something is represented by </a:t>
            </a:r>
            <a:r>
              <a:rPr lang="en-US" b="1" dirty="0" smtClean="0"/>
              <a:t>something closely associated</a:t>
            </a:r>
            <a:r>
              <a:rPr lang="en-US" dirty="0" smtClean="0"/>
              <a:t> with it.</a:t>
            </a:r>
          </a:p>
          <a:p>
            <a:r>
              <a:rPr lang="en-US" dirty="0" smtClean="0"/>
              <a:t>He loved her enough to put a ring on her finger.</a:t>
            </a:r>
          </a:p>
          <a:p>
            <a:r>
              <a:rPr lang="en-US" dirty="0" smtClean="0"/>
              <a:t>We called the press to report the latest news from Washington.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5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 of Reference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9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459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Garamond</vt:lpstr>
      <vt:lpstr>Wingdings</vt:lpstr>
      <vt:lpstr>iRespondQuestionMaster</vt:lpstr>
      <vt:lpstr>iRespondGraphMaster</vt:lpstr>
      <vt:lpstr>Couture</vt:lpstr>
      <vt:lpstr>Figurative Language!</vt:lpstr>
      <vt:lpstr>Devices of Figurative Language</vt:lpstr>
      <vt:lpstr>Metaphor</vt:lpstr>
      <vt:lpstr>Simile</vt:lpstr>
      <vt:lpstr>Personification</vt:lpstr>
      <vt:lpstr>Hyperbole</vt:lpstr>
      <vt:lpstr>Synecdoche</vt:lpstr>
      <vt:lpstr>Metonymy</vt:lpstr>
      <vt:lpstr>Devices of Reference</vt:lpstr>
      <vt:lpstr>Allusion</vt:lpstr>
      <vt:lpstr>Apostrophe</vt:lpstr>
      <vt:lpstr>Devices of Sound</vt:lpstr>
      <vt:lpstr>Alliteration</vt:lpstr>
      <vt:lpstr>Assonance</vt:lpstr>
      <vt:lpstr>Onomatopoeia</vt:lpstr>
      <vt:lpstr>Slant Rhyme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Spiceland</dc:creator>
  <cp:lastModifiedBy>Roberts, Angela</cp:lastModifiedBy>
  <cp:revision>4</cp:revision>
  <dcterms:created xsi:type="dcterms:W3CDTF">2011-08-31T14:34:44Z</dcterms:created>
  <dcterms:modified xsi:type="dcterms:W3CDTF">2017-03-07T19:41:27Z</dcterms:modified>
</cp:coreProperties>
</file>